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A678C-65AD-3CC2-A343-84AB301D9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9ECDBF-57A9-AEAE-875E-028BC54EC2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71F897-564B-622B-A6FF-E20FCCACF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9D610C-44C9-BA4D-D18D-1B873222B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494741-1C43-BB3E-0609-B7A3E427A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649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2F4022-94E3-C3E6-F7B3-29CB8E3E1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5048DB-9326-C0E0-17E5-7CDC37F8E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6A24B4-9791-11CE-85AC-C7B72B80F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C35D68-5A18-B7F3-CBE6-4D51C5D2D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D3A30F-7B2B-9A41-E855-6EE51BC0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848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A70BB98-B5CF-DD09-0D14-3E91D2CCFF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594ADFC-0EC3-19B5-1BEB-F358EAAB8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D44154-1B71-8214-B26E-4230E8E8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C07232-458D-2133-A73F-C9606C94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CDA46D-21AC-0A9C-8631-2FA7018C1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004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8B7FB-5FC4-295B-3EBA-D77EAC3F4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87201E-7C57-3A0B-BDC6-817586DA6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0E9FDA-FC60-2C57-EFEB-EEA146A10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B71FC2-FC09-F19A-D02C-4A3C4A072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ED9580-A169-B018-5F3D-408F66AD1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416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440AA-4BFC-8776-A4E1-D05FB098F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58DEC6-136C-59C9-32B6-6F879A01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95CD14-3C15-CAD2-D990-BADD807BD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341828-FF46-7545-8F78-E2C96E206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1B9CC8-59D1-4BE6-341A-7595BB339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7614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E0460-E5E1-C7EA-8149-B733EFAA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317D0C-855B-A6DD-F664-3F2CD350C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F822A6-429E-7299-709E-9279553F3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46AF25-9198-E149-52E1-E80414E72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052A21-B3B4-218F-999F-2C323901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C2C25F-85CB-289B-0461-5DF273AD4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4814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77669C-E447-97F1-6B46-1CDC2AB6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5F9E7F-5814-DB2C-4617-457127278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235FDD-4AC8-242E-DDA0-B3D7FF0FE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46B0C6-021F-5080-81A0-B24FCE7A2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ECDEB9E-18CB-BC30-A5C6-4782072CD7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4175C32-EE7F-1B17-EC2F-FEBEEFDDB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1D52C8-E75B-ED01-6CA2-3D3A8B16F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1C91E3D-A15D-749B-4CC3-4CF319114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4902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8275C-D8D3-615E-34C5-A73B4CCE3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1FCFAA-5E71-C8B0-96CA-D9AA1656D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E6A33E3-99B6-ACB2-A452-D864DD00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53A801-3CE7-2E1A-FFD3-044C131B7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6263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205894A-8FD8-02C9-85A1-6BBADC0C2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6651293-A054-DBE4-CA71-3F1C33A8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9C51E66-1CBC-9DB0-3A60-095606CD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3763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AFE14-F0B9-1E56-0B36-99E8F75D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7393AF-3D19-B1EA-07E7-A294D18D6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3EEA1E-D4DC-AD05-573D-02E5D6220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815790-0CBE-DF7C-A1DF-52DA31147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447FBB-A86A-D09A-546E-422702CCB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DCABDA-1A7B-BBD9-DD48-A48404CA1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78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03CCC-214A-17E7-141D-5ADB62F7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A45540-30DE-738F-E459-3A634F7B3F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EA3A1A-A1E7-5474-7DF0-AA8A1C84C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DDDB5E-41E9-6878-E9AA-D9ADD5BF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E836E2-532F-A1CD-C7C3-C98A01AE7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91F39D-CC46-EC54-D3BD-51761E448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497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A4D4AF7-212A-A02C-5F5F-CD4A3669A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F33B39-5E94-C8CA-D3C4-4B273CE3F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AA559F-5E82-7819-E67F-6827E3756E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F57B7-8AD2-4838-9967-74AF1A1AC7C9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DAB5B5-21D9-321A-CCC2-983C73401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17F9D2-F1A2-B8CA-1293-66060AE9C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42FE-1408-4A57-9671-FE521F268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734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9CC47-7D5B-4EBE-DCA9-34AA518BD6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EEEF3C-78AE-0764-9435-980FA1CBF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60DDA9-3DE9-450C-F4EF-C5027F489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218" y="148863"/>
            <a:ext cx="9683563" cy="656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538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macmagda33@gmail.com</dc:creator>
  <cp:lastModifiedBy>macmagda33@gmail.com</cp:lastModifiedBy>
  <cp:revision>1</cp:revision>
  <dcterms:created xsi:type="dcterms:W3CDTF">2023-11-27T19:06:44Z</dcterms:created>
  <dcterms:modified xsi:type="dcterms:W3CDTF">2023-11-27T19:06:58Z</dcterms:modified>
</cp:coreProperties>
</file>