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61" r:id="rId6"/>
    <p:sldId id="259" r:id="rId7"/>
    <p:sldId id="262" r:id="rId8"/>
    <p:sldId id="263" r:id="rId9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02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48AF8B9F-4D01-4178-9115-640A8CC47CF6}" type="datetimeFigureOut">
              <a:rPr lang="es-MX" smtClean="0"/>
              <a:t>14/04/2021</a:t>
            </a:fld>
            <a:endParaRPr lang="es-MX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E5D22D1-E7EC-412B-B9A3-D6815597FF1E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F8B9F-4D01-4178-9115-640A8CC47CF6}" type="datetimeFigureOut">
              <a:rPr lang="es-MX" smtClean="0"/>
              <a:t>14/04/2021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D22D1-E7EC-412B-B9A3-D6815597FF1E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F8B9F-4D01-4178-9115-640A8CC47CF6}" type="datetimeFigureOut">
              <a:rPr lang="es-MX" smtClean="0"/>
              <a:t>14/04/2021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D22D1-E7EC-412B-B9A3-D6815597FF1E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F8B9F-4D01-4178-9115-640A8CC47CF6}" type="datetimeFigureOut">
              <a:rPr lang="es-MX" smtClean="0"/>
              <a:t>14/04/2021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D22D1-E7EC-412B-B9A3-D6815597FF1E}" type="slidenum">
              <a:rPr lang="es-MX" smtClean="0"/>
              <a:t>‹Nº›</a:t>
            </a:fld>
            <a:endParaRPr lang="es-MX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F8B9F-4D01-4178-9115-640A8CC47CF6}" type="datetimeFigureOut">
              <a:rPr lang="es-MX" smtClean="0"/>
              <a:t>14/04/2021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D22D1-E7EC-412B-B9A3-D6815597FF1E}" type="slidenum">
              <a:rPr lang="es-MX" smtClean="0"/>
              <a:t>‹Nº›</a:t>
            </a:fld>
            <a:endParaRPr lang="es-MX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F8B9F-4D01-4178-9115-640A8CC47CF6}" type="datetimeFigureOut">
              <a:rPr lang="es-MX" smtClean="0"/>
              <a:t>14/04/2021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D22D1-E7EC-412B-B9A3-D6815597FF1E}" type="slidenum">
              <a:rPr lang="es-MX" smtClean="0"/>
              <a:t>‹Nº›</a:t>
            </a:fld>
            <a:endParaRPr lang="es-MX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F8B9F-4D01-4178-9115-640A8CC47CF6}" type="datetimeFigureOut">
              <a:rPr lang="es-MX" smtClean="0"/>
              <a:t>14/04/2021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D22D1-E7EC-412B-B9A3-D6815597FF1E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F8B9F-4D01-4178-9115-640A8CC47CF6}" type="datetimeFigureOut">
              <a:rPr lang="es-MX" smtClean="0"/>
              <a:t>14/04/2021</a:t>
            </a:fld>
            <a:endParaRPr lang="es-MX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D22D1-E7EC-412B-B9A3-D6815597FF1E}" type="slidenum">
              <a:rPr lang="es-MX" smtClean="0"/>
              <a:t>‹Nº›</a:t>
            </a:fld>
            <a:endParaRPr lang="es-MX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F8B9F-4D01-4178-9115-640A8CC47CF6}" type="datetimeFigureOut">
              <a:rPr lang="es-MX" smtClean="0"/>
              <a:t>14/04/2021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D22D1-E7EC-412B-B9A3-D6815597FF1E}" type="slidenum">
              <a:rPr lang="es-MX" smtClean="0"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48AF8B9F-4D01-4178-9115-640A8CC47CF6}" type="datetimeFigureOut">
              <a:rPr lang="es-MX" smtClean="0"/>
              <a:t>14/04/2021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5D22D1-E7EC-412B-B9A3-D6815597FF1E}" type="slidenum">
              <a:rPr lang="es-MX" smtClean="0"/>
              <a:t>‹Nº›</a:t>
            </a:fld>
            <a:endParaRPr lang="es-MX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48AF8B9F-4D01-4178-9115-640A8CC47CF6}" type="datetimeFigureOut">
              <a:rPr lang="es-MX" smtClean="0"/>
              <a:t>14/04/2021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E5D22D1-E7EC-412B-B9A3-D6815597FF1E}" type="slidenum">
              <a:rPr lang="es-MX" smtClean="0"/>
              <a:t>‹Nº›</a:t>
            </a:fld>
            <a:endParaRPr lang="es-MX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48AF8B9F-4D01-4178-9115-640A8CC47CF6}" type="datetimeFigureOut">
              <a:rPr lang="es-MX" smtClean="0"/>
              <a:t>14/04/2021</a:t>
            </a:fld>
            <a:endParaRPr lang="es-MX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s-MX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E5D22D1-E7EC-412B-B9A3-D6815597FF1E}" type="slidenum">
              <a:rPr lang="es-MX" smtClean="0"/>
              <a:t>‹Nº›</a:t>
            </a:fld>
            <a:endParaRPr lang="es-MX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85786" y="642918"/>
            <a:ext cx="7672414" cy="3441715"/>
          </a:xfrm>
        </p:spPr>
        <p:txBody>
          <a:bodyPr>
            <a:normAutofit fontScale="90000"/>
          </a:bodyPr>
          <a:lstStyle/>
          <a:p>
            <a:pPr algn="ctr"/>
            <a:r>
              <a:rPr lang="es-MX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Actividad </a:t>
            </a:r>
            <a:br>
              <a:rPr lang="es-MX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s-MX" dirty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s-MX" dirty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s-MX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es-MX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s-MX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“El texto que me encantó</a:t>
            </a:r>
            <a:r>
              <a:rPr lang="es-MX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”</a:t>
            </a:r>
            <a:endParaRPr lang="es-MX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s-MX" sz="4000" dirty="0" smtClean="0"/>
          </a:p>
          <a:p>
            <a:pPr algn="ctr">
              <a:buNone/>
            </a:pPr>
            <a:r>
              <a:rPr lang="es-MX" sz="4000" b="1" dirty="0" smtClean="0"/>
              <a:t>1</a:t>
            </a:r>
            <a:r>
              <a:rPr lang="es-MX" sz="4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.- Se leerá un texto, tres veces repetidas cada uno o las que el alumno considere necesarias.</a:t>
            </a:r>
            <a:br>
              <a:rPr lang="es-MX" sz="4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es-MX" sz="4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00232" y="142852"/>
            <a:ext cx="5357850" cy="5983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s-MX" dirty="0" smtClean="0"/>
          </a:p>
          <a:p>
            <a:pPr algn="ctr">
              <a:buNone/>
            </a:pPr>
            <a:r>
              <a:rPr lang="es-MX" sz="4000" b="1" dirty="0" smtClean="0"/>
              <a:t>2</a:t>
            </a:r>
            <a:r>
              <a:rPr lang="es-MX" sz="4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.- Se </a:t>
            </a:r>
            <a:r>
              <a:rPr lang="es-MX" sz="4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contestará </a:t>
            </a:r>
            <a:r>
              <a:rPr lang="es-MX" sz="4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el examen de comprensión si no lo comprende tiene que volver a leer el texto</a:t>
            </a:r>
            <a:r>
              <a:rPr lang="es-MX" sz="4000" b="1" dirty="0"/>
              <a:t>.</a:t>
            </a:r>
          </a:p>
          <a:p>
            <a:pPr algn="ctr">
              <a:buNone/>
            </a:pP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00298" y="714356"/>
            <a:ext cx="4357718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5726130"/>
          </a:xfrm>
        </p:spPr>
        <p:txBody>
          <a:bodyPr>
            <a:normAutofit fontScale="90000"/>
          </a:bodyPr>
          <a:lstStyle/>
          <a:p>
            <a:r>
              <a:rPr lang="es-MX" dirty="0">
                <a:latin typeface="Tahoma" pitchFamily="34" charset="0"/>
                <a:ea typeface="Tahoma" pitchFamily="34" charset="0"/>
                <a:cs typeface="Tahoma" pitchFamily="34" charset="0"/>
              </a:rPr>
              <a:t>3.- Escribirá en su libreta u hoja de máquina lo que entendió del texto, lo que más le gusto o no le gusto. Al escribir su texto personal este debe estar escrito con letra clara, cuidando la  ortografía y los  signos de puntuación  también realizaran un dibujo perfectamente iluminado.</a:t>
            </a:r>
            <a:r>
              <a:rPr lang="es-MX" dirty="0"/>
              <a:t/>
            </a:r>
            <a:br>
              <a:rPr lang="es-MX" dirty="0"/>
            </a:br>
            <a:endParaRPr lang="es-MX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s-MX" sz="4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4.- Por último </a:t>
            </a:r>
            <a:r>
              <a:rPr lang="es-MX" sz="4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grabará </a:t>
            </a:r>
            <a:r>
              <a:rPr lang="es-MX" sz="4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el</a:t>
            </a:r>
            <a:r>
              <a:rPr lang="es-MX" sz="4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s-MX" sz="4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audio de una de las tres lecturas que más les </a:t>
            </a:r>
            <a:r>
              <a:rPr lang="es-MX" sz="4000" b="1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gusto; comentando brevemente porque lo eligieron </a:t>
            </a:r>
            <a:r>
              <a:rPr lang="es-MX" sz="4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y me lo enviaran por whatsapp.</a:t>
            </a:r>
          </a:p>
          <a:p>
            <a:endParaRPr lang="es-MX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s-E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Tres textos durante la semana</a:t>
            </a:r>
            <a:r>
              <a:rPr lang="es-E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es-ES" sz="4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s-E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 permite fomentar la práctica de la lectura y escritura</a:t>
            </a:r>
            <a:r>
              <a:rPr lang="es-E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es-ES" sz="4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s-E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s-E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Revisión  </a:t>
            </a:r>
            <a:r>
              <a:rPr lang="es-E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los signos de puntuación, ortografía y caligrafía.</a:t>
            </a:r>
            <a:endParaRPr lang="en-US" sz="4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5917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112</TotalTime>
  <Words>154</Words>
  <Application>Microsoft Office PowerPoint</Application>
  <PresentationFormat>Presentación en pantalla (4:3)</PresentationFormat>
  <Paragraphs>12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Lucida Sans Unicode</vt:lpstr>
      <vt:lpstr>Tahoma</vt:lpstr>
      <vt:lpstr>Verdana</vt:lpstr>
      <vt:lpstr>Wingdings 2</vt:lpstr>
      <vt:lpstr>Wingdings 3</vt:lpstr>
      <vt:lpstr>Concurrencia</vt:lpstr>
      <vt:lpstr>Actividad    “El texto que me encantó”</vt:lpstr>
      <vt:lpstr>Presentación de PowerPoint</vt:lpstr>
      <vt:lpstr>Presentación de PowerPoint</vt:lpstr>
      <vt:lpstr>Presentación de PowerPoint</vt:lpstr>
      <vt:lpstr>Presentación de PowerPoint</vt:lpstr>
      <vt:lpstr>3.- Escribirá en su libreta u hoja de máquina lo que entendió del texto, lo que más le gusto o no le gusto. Al escribir su texto personal este debe estar escrito con letra clara, cuidando la  ortografía y los  signos de puntuación  también realizaran un dibujo perfectamente iluminado. 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Actividad integradora. “Comprensión lectora”</dc:title>
  <dc:creator>user</dc:creator>
  <cp:lastModifiedBy>Usuario</cp:lastModifiedBy>
  <cp:revision>14</cp:revision>
  <dcterms:created xsi:type="dcterms:W3CDTF">2020-12-11T03:22:44Z</dcterms:created>
  <dcterms:modified xsi:type="dcterms:W3CDTF">2021-04-14T19:13:35Z</dcterms:modified>
</cp:coreProperties>
</file>