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461" r:id="rId3"/>
    <p:sldId id="465" r:id="rId4"/>
    <p:sldId id="463" r:id="rId5"/>
    <p:sldId id="464" r:id="rId6"/>
    <p:sldId id="266" r:id="rId7"/>
    <p:sldId id="269" r:id="rId8"/>
    <p:sldId id="456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z Elena Reyes" initials="LER" lastIdx="1" clrIdx="0">
    <p:extLst>
      <p:ext uri="{19B8F6BF-5375-455C-9EA6-DF929625EA0E}">
        <p15:presenceInfo xmlns:p15="http://schemas.microsoft.com/office/powerpoint/2012/main" userId="f432b8615f3c50f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0A9C5E-D796-4C32-B860-34526536CFF5}" type="doc">
      <dgm:prSet loTypeId="urn:microsoft.com/office/officeart/2005/8/layout/arrow2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1038C8BD-F46A-4A8C-971F-7683861793D9}">
      <dgm:prSet phldrT="[Texto]"/>
      <dgm:spPr/>
      <dgm:t>
        <a:bodyPr/>
        <a:lstStyle/>
        <a:p>
          <a:endParaRPr lang="es-MX" dirty="0"/>
        </a:p>
      </dgm:t>
    </dgm:pt>
    <dgm:pt modelId="{8FD8A6AF-5112-48E7-976A-BA0CAC69D9B3}" type="parTrans" cxnId="{F1401CE4-2204-493D-8839-D05E4B291A0E}">
      <dgm:prSet/>
      <dgm:spPr/>
      <dgm:t>
        <a:bodyPr/>
        <a:lstStyle/>
        <a:p>
          <a:endParaRPr lang="es-MX"/>
        </a:p>
      </dgm:t>
    </dgm:pt>
    <dgm:pt modelId="{E59B5931-1F25-4619-A1DB-DEEF61BA8339}" type="sibTrans" cxnId="{F1401CE4-2204-493D-8839-D05E4B291A0E}">
      <dgm:prSet/>
      <dgm:spPr/>
      <dgm:t>
        <a:bodyPr/>
        <a:lstStyle/>
        <a:p>
          <a:endParaRPr lang="es-MX"/>
        </a:p>
      </dgm:t>
    </dgm:pt>
    <dgm:pt modelId="{DFD9EFF4-1476-4586-B43A-1DEDC0A52505}">
      <dgm:prSet phldrT="[Texto]"/>
      <dgm:spPr/>
      <dgm:t>
        <a:bodyPr/>
        <a:lstStyle/>
        <a:p>
          <a:endParaRPr lang="es-MX" dirty="0"/>
        </a:p>
      </dgm:t>
    </dgm:pt>
    <dgm:pt modelId="{6AD71E30-8772-4ABC-B9E8-C6E5DF0F6231}" type="parTrans" cxnId="{7AB6C6AF-8655-4624-9E29-9D17B3483F21}">
      <dgm:prSet/>
      <dgm:spPr/>
      <dgm:t>
        <a:bodyPr/>
        <a:lstStyle/>
        <a:p>
          <a:endParaRPr lang="es-MX"/>
        </a:p>
      </dgm:t>
    </dgm:pt>
    <dgm:pt modelId="{2D837805-B16F-4C7F-B537-943E55A24EF6}" type="sibTrans" cxnId="{7AB6C6AF-8655-4624-9E29-9D17B3483F21}">
      <dgm:prSet/>
      <dgm:spPr/>
      <dgm:t>
        <a:bodyPr/>
        <a:lstStyle/>
        <a:p>
          <a:endParaRPr lang="es-MX"/>
        </a:p>
      </dgm:t>
    </dgm:pt>
    <dgm:pt modelId="{DCAE0C22-96FA-44C1-A3A9-FEA19A6779C8}">
      <dgm:prSet phldrT="[Texto]"/>
      <dgm:spPr/>
      <dgm:t>
        <a:bodyPr/>
        <a:lstStyle/>
        <a:p>
          <a:endParaRPr lang="es-MX" dirty="0"/>
        </a:p>
      </dgm:t>
    </dgm:pt>
    <dgm:pt modelId="{701CD065-9575-4C3D-AD26-97DD5ADEE855}" type="parTrans" cxnId="{670D21AB-E140-49E6-A584-8ED3F034AA01}">
      <dgm:prSet/>
      <dgm:spPr/>
      <dgm:t>
        <a:bodyPr/>
        <a:lstStyle/>
        <a:p>
          <a:endParaRPr lang="es-MX"/>
        </a:p>
      </dgm:t>
    </dgm:pt>
    <dgm:pt modelId="{1A4ED165-A10E-43EB-8D5E-285F6C12F509}" type="sibTrans" cxnId="{670D21AB-E140-49E6-A584-8ED3F034AA01}">
      <dgm:prSet/>
      <dgm:spPr/>
      <dgm:t>
        <a:bodyPr/>
        <a:lstStyle/>
        <a:p>
          <a:endParaRPr lang="es-MX"/>
        </a:p>
      </dgm:t>
    </dgm:pt>
    <dgm:pt modelId="{C667E3EF-8450-425B-B96E-46D0042E92F5}">
      <dgm:prSet phldrT="[Texto]"/>
      <dgm:spPr/>
      <dgm:t>
        <a:bodyPr/>
        <a:lstStyle/>
        <a:p>
          <a:endParaRPr lang="es-MX" dirty="0"/>
        </a:p>
      </dgm:t>
    </dgm:pt>
    <dgm:pt modelId="{4276B00D-5FD0-4DA6-8316-ED59FE21BCFC}" type="parTrans" cxnId="{9F8EDECE-A015-403A-A551-7C3AC23D9C2C}">
      <dgm:prSet/>
      <dgm:spPr/>
      <dgm:t>
        <a:bodyPr/>
        <a:lstStyle/>
        <a:p>
          <a:endParaRPr lang="es-MX"/>
        </a:p>
      </dgm:t>
    </dgm:pt>
    <dgm:pt modelId="{ADBA22BA-35D1-4CCA-9A90-72A1BB888DB5}" type="sibTrans" cxnId="{9F8EDECE-A015-403A-A551-7C3AC23D9C2C}">
      <dgm:prSet/>
      <dgm:spPr/>
      <dgm:t>
        <a:bodyPr/>
        <a:lstStyle/>
        <a:p>
          <a:endParaRPr lang="es-MX"/>
        </a:p>
      </dgm:t>
    </dgm:pt>
    <dgm:pt modelId="{750F2A36-DA66-4EC8-AED3-87F0C1775AD3}" type="pres">
      <dgm:prSet presAssocID="{C70A9C5E-D796-4C32-B860-34526536CFF5}" presName="arrowDiagram" presStyleCnt="0">
        <dgm:presLayoutVars>
          <dgm:chMax val="5"/>
          <dgm:dir/>
          <dgm:resizeHandles val="exact"/>
        </dgm:presLayoutVars>
      </dgm:prSet>
      <dgm:spPr/>
    </dgm:pt>
    <dgm:pt modelId="{A52E54E4-9D90-4CB9-8BBF-7BBD397C42F9}" type="pres">
      <dgm:prSet presAssocID="{C70A9C5E-D796-4C32-B860-34526536CFF5}" presName="arrow" presStyleLbl="bgShp" presStyleIdx="0" presStyleCnt="1"/>
      <dgm:spPr/>
    </dgm:pt>
    <dgm:pt modelId="{B87965CC-7964-4FC9-BA02-F4F65EAF1923}" type="pres">
      <dgm:prSet presAssocID="{C70A9C5E-D796-4C32-B860-34526536CFF5}" presName="arrowDiagram4" presStyleCnt="0"/>
      <dgm:spPr/>
    </dgm:pt>
    <dgm:pt modelId="{62CF99A0-41A2-48A4-BCF5-CE361F74B98A}" type="pres">
      <dgm:prSet presAssocID="{DFD9EFF4-1476-4586-B43A-1DEDC0A52505}" presName="bullet4a" presStyleLbl="node1" presStyleIdx="0" presStyleCnt="4"/>
      <dgm:spPr/>
    </dgm:pt>
    <dgm:pt modelId="{70BBE5AF-3C17-4B8D-A1FA-B2F44731938F}" type="pres">
      <dgm:prSet presAssocID="{DFD9EFF4-1476-4586-B43A-1DEDC0A52505}" presName="textBox4a" presStyleLbl="revTx" presStyleIdx="0" presStyleCnt="4">
        <dgm:presLayoutVars>
          <dgm:bulletEnabled val="1"/>
        </dgm:presLayoutVars>
      </dgm:prSet>
      <dgm:spPr/>
    </dgm:pt>
    <dgm:pt modelId="{8BBA6636-14E6-4B6B-9955-8FD4CD30E690}" type="pres">
      <dgm:prSet presAssocID="{C667E3EF-8450-425B-B96E-46D0042E92F5}" presName="bullet4b" presStyleLbl="node1" presStyleIdx="1" presStyleCnt="4"/>
      <dgm:spPr/>
    </dgm:pt>
    <dgm:pt modelId="{962769A2-99FC-4892-8D17-DF48EEA4296B}" type="pres">
      <dgm:prSet presAssocID="{C667E3EF-8450-425B-B96E-46D0042E92F5}" presName="textBox4b" presStyleLbl="revTx" presStyleIdx="1" presStyleCnt="4">
        <dgm:presLayoutVars>
          <dgm:bulletEnabled val="1"/>
        </dgm:presLayoutVars>
      </dgm:prSet>
      <dgm:spPr/>
    </dgm:pt>
    <dgm:pt modelId="{D6DDD760-4E9A-4642-A872-E5ACF27754E4}" type="pres">
      <dgm:prSet presAssocID="{DCAE0C22-96FA-44C1-A3A9-FEA19A6779C8}" presName="bullet4c" presStyleLbl="node1" presStyleIdx="2" presStyleCnt="4"/>
      <dgm:spPr/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3DECCDDA-4437-43A9-9A99-FF22D1F9487B}" type="pres">
      <dgm:prSet presAssocID="{DCAE0C22-96FA-44C1-A3A9-FEA19A6779C8}" presName="textBox4c" presStyleLbl="revTx" presStyleIdx="2" presStyleCnt="4">
        <dgm:presLayoutVars>
          <dgm:bulletEnabled val="1"/>
        </dgm:presLayoutVars>
      </dgm:prSet>
      <dgm:spPr/>
    </dgm:pt>
    <dgm:pt modelId="{4D712D6C-FAB2-47B1-98AE-090448560B43}" type="pres">
      <dgm:prSet presAssocID="{1038C8BD-F46A-4A8C-971F-7683861793D9}" presName="bullet4d" presStyleLbl="node1" presStyleIdx="3" presStyleCnt="4"/>
      <dgm:spPr/>
    </dgm:pt>
    <dgm:pt modelId="{502AFB21-F52A-4681-A3F1-6400C9F84CB4}" type="pres">
      <dgm:prSet presAssocID="{1038C8BD-F46A-4A8C-971F-7683861793D9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03F1F326-4CD6-4D37-83EC-AE8EAEA6FF49}" type="presOf" srcId="{1038C8BD-F46A-4A8C-971F-7683861793D9}" destId="{502AFB21-F52A-4681-A3F1-6400C9F84CB4}" srcOrd="0" destOrd="0" presId="urn:microsoft.com/office/officeart/2005/8/layout/arrow2"/>
    <dgm:cxn modelId="{49AE125B-CED1-4259-976B-DF13EC326B5C}" type="presOf" srcId="{C70A9C5E-D796-4C32-B860-34526536CFF5}" destId="{750F2A36-DA66-4EC8-AED3-87F0C1775AD3}" srcOrd="0" destOrd="0" presId="urn:microsoft.com/office/officeart/2005/8/layout/arrow2"/>
    <dgm:cxn modelId="{4EBEFB73-0D19-46AB-8C09-9CB090AFADC2}" type="presOf" srcId="{DFD9EFF4-1476-4586-B43A-1DEDC0A52505}" destId="{70BBE5AF-3C17-4B8D-A1FA-B2F44731938F}" srcOrd="0" destOrd="0" presId="urn:microsoft.com/office/officeart/2005/8/layout/arrow2"/>
    <dgm:cxn modelId="{670D21AB-E140-49E6-A584-8ED3F034AA01}" srcId="{C70A9C5E-D796-4C32-B860-34526536CFF5}" destId="{DCAE0C22-96FA-44C1-A3A9-FEA19A6779C8}" srcOrd="2" destOrd="0" parTransId="{701CD065-9575-4C3D-AD26-97DD5ADEE855}" sibTransId="{1A4ED165-A10E-43EB-8D5E-285F6C12F509}"/>
    <dgm:cxn modelId="{7AB6C6AF-8655-4624-9E29-9D17B3483F21}" srcId="{C70A9C5E-D796-4C32-B860-34526536CFF5}" destId="{DFD9EFF4-1476-4586-B43A-1DEDC0A52505}" srcOrd="0" destOrd="0" parTransId="{6AD71E30-8772-4ABC-B9E8-C6E5DF0F6231}" sibTransId="{2D837805-B16F-4C7F-B537-943E55A24EF6}"/>
    <dgm:cxn modelId="{9F8EDECE-A015-403A-A551-7C3AC23D9C2C}" srcId="{C70A9C5E-D796-4C32-B860-34526536CFF5}" destId="{C667E3EF-8450-425B-B96E-46D0042E92F5}" srcOrd="1" destOrd="0" parTransId="{4276B00D-5FD0-4DA6-8316-ED59FE21BCFC}" sibTransId="{ADBA22BA-35D1-4CCA-9A90-72A1BB888DB5}"/>
    <dgm:cxn modelId="{F1401CE4-2204-493D-8839-D05E4B291A0E}" srcId="{C70A9C5E-D796-4C32-B860-34526536CFF5}" destId="{1038C8BD-F46A-4A8C-971F-7683861793D9}" srcOrd="3" destOrd="0" parTransId="{8FD8A6AF-5112-48E7-976A-BA0CAC69D9B3}" sibTransId="{E59B5931-1F25-4619-A1DB-DEEF61BA8339}"/>
    <dgm:cxn modelId="{F188A7EA-E04E-441B-84DC-C156AC7BD330}" type="presOf" srcId="{C667E3EF-8450-425B-B96E-46D0042E92F5}" destId="{962769A2-99FC-4892-8D17-DF48EEA4296B}" srcOrd="0" destOrd="0" presId="urn:microsoft.com/office/officeart/2005/8/layout/arrow2"/>
    <dgm:cxn modelId="{DDA02EED-5F58-4DC2-A495-1726446287FA}" type="presOf" srcId="{DCAE0C22-96FA-44C1-A3A9-FEA19A6779C8}" destId="{3DECCDDA-4437-43A9-9A99-FF22D1F9487B}" srcOrd="0" destOrd="0" presId="urn:microsoft.com/office/officeart/2005/8/layout/arrow2"/>
    <dgm:cxn modelId="{48DBF4AB-0D80-44C6-BCFA-F3B05E907FBA}" type="presParOf" srcId="{750F2A36-DA66-4EC8-AED3-87F0C1775AD3}" destId="{A52E54E4-9D90-4CB9-8BBF-7BBD397C42F9}" srcOrd="0" destOrd="0" presId="urn:microsoft.com/office/officeart/2005/8/layout/arrow2"/>
    <dgm:cxn modelId="{91F7E775-D4F1-47F4-AAC4-A072F685508A}" type="presParOf" srcId="{750F2A36-DA66-4EC8-AED3-87F0C1775AD3}" destId="{B87965CC-7964-4FC9-BA02-F4F65EAF1923}" srcOrd="1" destOrd="0" presId="urn:microsoft.com/office/officeart/2005/8/layout/arrow2"/>
    <dgm:cxn modelId="{6CFC4A8A-84FB-45DF-BD62-C4D72700443E}" type="presParOf" srcId="{B87965CC-7964-4FC9-BA02-F4F65EAF1923}" destId="{62CF99A0-41A2-48A4-BCF5-CE361F74B98A}" srcOrd="0" destOrd="0" presId="urn:microsoft.com/office/officeart/2005/8/layout/arrow2"/>
    <dgm:cxn modelId="{87644EA4-A1B5-418B-8524-A2DE7C0F7EEB}" type="presParOf" srcId="{B87965CC-7964-4FC9-BA02-F4F65EAF1923}" destId="{70BBE5AF-3C17-4B8D-A1FA-B2F44731938F}" srcOrd="1" destOrd="0" presId="urn:microsoft.com/office/officeart/2005/8/layout/arrow2"/>
    <dgm:cxn modelId="{0288B1AF-EF01-4C7B-860D-B921CADA8279}" type="presParOf" srcId="{B87965CC-7964-4FC9-BA02-F4F65EAF1923}" destId="{8BBA6636-14E6-4B6B-9955-8FD4CD30E690}" srcOrd="2" destOrd="0" presId="urn:microsoft.com/office/officeart/2005/8/layout/arrow2"/>
    <dgm:cxn modelId="{A04DDFA1-138C-4844-9B40-6EEF5A8B7719}" type="presParOf" srcId="{B87965CC-7964-4FC9-BA02-F4F65EAF1923}" destId="{962769A2-99FC-4892-8D17-DF48EEA4296B}" srcOrd="3" destOrd="0" presId="urn:microsoft.com/office/officeart/2005/8/layout/arrow2"/>
    <dgm:cxn modelId="{A0F0947F-4419-496C-A835-713D2A57FC7D}" type="presParOf" srcId="{B87965CC-7964-4FC9-BA02-F4F65EAF1923}" destId="{D6DDD760-4E9A-4642-A872-E5ACF27754E4}" srcOrd="4" destOrd="0" presId="urn:microsoft.com/office/officeart/2005/8/layout/arrow2"/>
    <dgm:cxn modelId="{43AE8A8B-165E-4998-B408-5C8AAFC4C8D2}" type="presParOf" srcId="{B87965CC-7964-4FC9-BA02-F4F65EAF1923}" destId="{3DECCDDA-4437-43A9-9A99-FF22D1F9487B}" srcOrd="5" destOrd="0" presId="urn:microsoft.com/office/officeart/2005/8/layout/arrow2"/>
    <dgm:cxn modelId="{25C21ED7-1766-472B-92AE-0384E2352241}" type="presParOf" srcId="{B87965CC-7964-4FC9-BA02-F4F65EAF1923}" destId="{4D712D6C-FAB2-47B1-98AE-090448560B43}" srcOrd="6" destOrd="0" presId="urn:microsoft.com/office/officeart/2005/8/layout/arrow2"/>
    <dgm:cxn modelId="{8F0FD4AA-B1FC-4AD5-98CD-3DC51CBDF513}" type="presParOf" srcId="{B87965CC-7964-4FC9-BA02-F4F65EAF1923}" destId="{502AFB21-F52A-4681-A3F1-6400C9F84CB4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E54E4-9D90-4CB9-8BBF-7BBD397C42F9}">
      <dsp:nvSpPr>
        <dsp:cNvPr id="0" name=""/>
        <dsp:cNvSpPr/>
      </dsp:nvSpPr>
      <dsp:spPr>
        <a:xfrm>
          <a:off x="0" y="169333"/>
          <a:ext cx="8128000" cy="5079999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2CF99A0-41A2-48A4-BCF5-CE361F74B98A}">
      <dsp:nvSpPr>
        <dsp:cNvPr id="0" name=""/>
        <dsp:cNvSpPr/>
      </dsp:nvSpPr>
      <dsp:spPr>
        <a:xfrm>
          <a:off x="800608" y="3946821"/>
          <a:ext cx="186944" cy="18694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BBE5AF-3C17-4B8D-A1FA-B2F44731938F}">
      <dsp:nvSpPr>
        <dsp:cNvPr id="0" name=""/>
        <dsp:cNvSpPr/>
      </dsp:nvSpPr>
      <dsp:spPr>
        <a:xfrm>
          <a:off x="894080" y="4040293"/>
          <a:ext cx="1389888" cy="1209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58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500" kern="1200" dirty="0"/>
        </a:p>
      </dsp:txBody>
      <dsp:txXfrm>
        <a:off x="894080" y="4040293"/>
        <a:ext cx="1389888" cy="1209040"/>
      </dsp:txXfrm>
    </dsp:sp>
    <dsp:sp modelId="{8BBA6636-14E6-4B6B-9955-8FD4CD30E690}">
      <dsp:nvSpPr>
        <dsp:cNvPr id="0" name=""/>
        <dsp:cNvSpPr/>
      </dsp:nvSpPr>
      <dsp:spPr>
        <a:xfrm>
          <a:off x="2121408" y="2765213"/>
          <a:ext cx="325120" cy="325120"/>
        </a:xfrm>
        <a:prstGeom prst="ellipse">
          <a:avLst/>
        </a:prstGeom>
        <a:gradFill rotWithShape="0">
          <a:gsLst>
            <a:gs pos="0">
              <a:schemeClr val="accent3">
                <a:hueOff val="903533"/>
                <a:satOff val="33333"/>
                <a:lumOff val="-4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03533"/>
                <a:satOff val="33333"/>
                <a:lumOff val="-4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03533"/>
                <a:satOff val="33333"/>
                <a:lumOff val="-4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2769A2-99FC-4892-8D17-DF48EEA4296B}">
      <dsp:nvSpPr>
        <dsp:cNvPr id="0" name=""/>
        <dsp:cNvSpPr/>
      </dsp:nvSpPr>
      <dsp:spPr>
        <a:xfrm>
          <a:off x="2283968" y="2927773"/>
          <a:ext cx="1706880" cy="23215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274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500" kern="1200" dirty="0"/>
        </a:p>
      </dsp:txBody>
      <dsp:txXfrm>
        <a:off x="2283968" y="2927773"/>
        <a:ext cx="1706880" cy="2321559"/>
      </dsp:txXfrm>
    </dsp:sp>
    <dsp:sp modelId="{D6DDD760-4E9A-4642-A872-E5ACF27754E4}">
      <dsp:nvSpPr>
        <dsp:cNvPr id="0" name=""/>
        <dsp:cNvSpPr/>
      </dsp:nvSpPr>
      <dsp:spPr>
        <a:xfrm>
          <a:off x="3807968" y="1894501"/>
          <a:ext cx="430784" cy="430784"/>
        </a:xfrm>
        <a:prstGeom prst="ellipse">
          <a:avLst/>
        </a:prstGeom>
        <a:gradFill rotWithShape="0">
          <a:gsLst>
            <a:gs pos="0">
              <a:schemeClr val="accent3">
                <a:hueOff val="1807066"/>
                <a:satOff val="66667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07066"/>
                <a:satOff val="66667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07066"/>
                <a:satOff val="66667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ECCDDA-4437-43A9-9A99-FF22D1F9487B}">
      <dsp:nvSpPr>
        <dsp:cNvPr id="0" name=""/>
        <dsp:cNvSpPr/>
      </dsp:nvSpPr>
      <dsp:spPr>
        <a:xfrm>
          <a:off x="4023360" y="2109893"/>
          <a:ext cx="1706880" cy="3139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264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500" kern="1200" dirty="0"/>
        </a:p>
      </dsp:txBody>
      <dsp:txXfrm>
        <a:off x="4023360" y="2109893"/>
        <a:ext cx="1706880" cy="3139440"/>
      </dsp:txXfrm>
    </dsp:sp>
    <dsp:sp modelId="{4D712D6C-FAB2-47B1-98AE-090448560B43}">
      <dsp:nvSpPr>
        <dsp:cNvPr id="0" name=""/>
        <dsp:cNvSpPr/>
      </dsp:nvSpPr>
      <dsp:spPr>
        <a:xfrm>
          <a:off x="5644896" y="1318429"/>
          <a:ext cx="577088" cy="577088"/>
        </a:xfrm>
        <a:prstGeom prst="ellipse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2AFB21-F52A-4681-A3F1-6400C9F84CB4}">
      <dsp:nvSpPr>
        <dsp:cNvPr id="0" name=""/>
        <dsp:cNvSpPr/>
      </dsp:nvSpPr>
      <dsp:spPr>
        <a:xfrm>
          <a:off x="5933440" y="1606973"/>
          <a:ext cx="1706880" cy="3642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5787" tIns="0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6500" kern="1200" dirty="0"/>
        </a:p>
      </dsp:txBody>
      <dsp:txXfrm>
        <a:off x="5933440" y="1606973"/>
        <a:ext cx="1706880" cy="3642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B0DB3-A8FF-4ABB-9E2E-D960422260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2530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0618-75D7-410F-859C-CDF53BC53E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86729"/>
            <a:ext cx="9144000" cy="1135529"/>
          </a:xfrm>
        </p:spPr>
        <p:txBody>
          <a:bodyPr>
            <a:normAutofit/>
          </a:bodyPr>
          <a:lstStyle>
            <a:lvl1pPr marL="0" indent="0" algn="ctr">
              <a:lnSpc>
                <a:spcPct val="12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37F11-76DB-4DD9-9747-3F38D05B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F581-81B0-44B3-ABA5-A25CA4BAE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0D591-ADCF-4300-8282-72AE357F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129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E5C77-55F8-4677-A96C-E6D3F5545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A064EF-ADDA-4943-8F87-A7469D7997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0D493-D1E7-4358-95E9-B5B80A49E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98326-3276-4B9E-960F-10C6677B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C3AC2-288D-4FEE-BF80-0EAEDDFA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481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33C6A-5417-40BD-BF7A-940583223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3BCB45-B343-46F6-9718-AA0D68CED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DA2A4-FD34-4E17-908F-4367B1E6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87AE3-776D-451D-AA52-C06B74724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0C4D5-BE1E-4D6A-9196-E0F9E42B2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041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965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75558-A264-444E-829B-51AAE6B4B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9373-37D1-4135-8D34-755E139F7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E4A6B-1966-4E57-9FB8-8B111E97B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3FC3DD-F2BE-41FF-895B-00129AAB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830C-8424-4FAF-A011-605AE1D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90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1BE8-ECC1-4027-B16E-C7BECCA9D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6C7E1-471A-46AA-8068-98E68C0C2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C9F8F-EC48-4D16-B4C6-023A7B607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FA5B3-F726-417B-932A-B93E0C8F5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D21F1-1A24-43EA-AB09-3024C491E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26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16569-B648-4D50-BEB8-E8DAE24D6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0831B3-A1FD-470C-BEEE-4CFB44150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F34A17-C244-438C-9AE3-FB9B3CE3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4493"/>
            <a:ext cx="5181600" cy="4252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FA3AA-3FC1-4B98-8F99-1726F1AC0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E10883-BACC-41A1-9067-ECFDB937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660A2-13C9-4432-A6EB-A4FF3D78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21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7C843-C993-4E9C-80DD-3620816E5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91A8E3-B066-4511-9C6E-A3435B64DD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34325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86B63-4102-4802-94D7-F138F80F3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823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924765-08A7-4A60-86DC-DC420F60B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34325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A2795-EFB6-4000-8F25-FBB62646C0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823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942CFB-FE12-494A-9C41-3CB90F07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3A07E3-59E1-4EBD-9687-4B6ABE96A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7BB23-7539-4674-8B66-ACEFF946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42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41DB-C73C-4968-B434-A6AA14DA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152BF-92C7-4BF5-A9DB-16A0BF0F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89DB7-F492-4037-A439-D70F7E55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A96F1-8B8A-4E83-B3C2-E10DE522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2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6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BE2C-9DAA-489D-AC88-15CBBA8A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124BE-E494-445A-A4FB-A2A8F28F0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446DE-9A32-4774-9F7C-86678CA90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00115D-61B3-46D0-B4D3-30C374B52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3C2AFC-D0F8-469F-B1E0-123C2E06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B9BCDA-9EF7-4531-8021-AF7B3075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0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AE558-F89F-4688-94E5-77F37D49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CD35AF-8CA2-49BB-BAE9-F29A0186E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5CAA98-55BD-4118-A8AF-D60306078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FF4C5-82A8-4AD8-B7E2-2882F6576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0B401-B64F-417B-8AD6-581A22E5E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24BD4C-7149-44BF-8150-F72CAA95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828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36E0F2-A64B-471E-93C0-8DFE08CC57C8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C1E3AB1-2A8C-4607-9FAE-D8BDB280FE1A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D66059-832F-40B6-A35F-F56C8F38A1E7}"/>
              </a:ext>
            </a:extLst>
          </p:cNvPr>
          <p:cNvCxnSpPr>
            <a:cxnSpLocks/>
          </p:cNvCxnSpPr>
          <p:nvPr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15E2ED-7EA9-448D-83FA-54C3DF9723BD}"/>
              </a:ext>
            </a:extLst>
          </p:cNvPr>
          <p:cNvCxnSpPr>
            <a:cxnSpLocks/>
          </p:cNvCxnSpPr>
          <p:nvPr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595356-EABD-4767-AC9D-EA21FF115EC0}"/>
              </a:ext>
            </a:extLst>
          </p:cNvPr>
          <p:cNvCxnSpPr>
            <a:cxnSpLocks/>
          </p:cNvCxnSpPr>
          <p:nvPr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8CD9F06-9628-469C-B788-A894E3E08281}"/>
              </a:ext>
            </a:extLst>
          </p:cNvPr>
          <p:cNvCxnSpPr>
            <a:cxnSpLocks/>
          </p:cNvCxnSpPr>
          <p:nvPr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550A431-0B61-421B-B4B7-24C0CFF0F938}"/>
              </a:ext>
            </a:extLst>
          </p:cNvPr>
          <p:cNvCxnSpPr>
            <a:cxnSpLocks/>
          </p:cNvCxnSpPr>
          <p:nvPr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5B94C5-D205-4339-B029-5D0FD2E5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33401"/>
            <a:ext cx="9906000" cy="1382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96DC5C-BD34-4CE4-8AA7-A6A4B9516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3000" y="2009554"/>
            <a:ext cx="9906000" cy="4024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192A7-D622-449D-9FC2-48FDE4D690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37102" y="6398878"/>
            <a:ext cx="419390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11EAACC7-3B3F-47D1-959A-EF58926E955E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5B93C-2BE9-4847-BFE5-D3CBCC6E9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429" y="6398878"/>
            <a:ext cx="449731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="1" spc="30" baseline="0">
                <a:solidFill>
                  <a:schemeClr val="tx2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0A99-395E-4F22-8AAB-6C7EE743D7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02477" y="6398878"/>
            <a:ext cx="47088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fld id="{312CC964-A50B-4C29-B4E4-2C30BB34CCF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92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2950D9A-4705-4314-961A-4F88B2CE4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rimer plano de burbujas flotando con un fondo desenfocado">
            <a:extLst>
              <a:ext uri="{FF2B5EF4-FFF2-40B4-BE49-F238E27FC236}">
                <a16:creationId xmlns:a16="http://schemas.microsoft.com/office/drawing/2014/main" id="{CE3E1154-0723-42D4-89C7-5CE573C43B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8" r="39369" b="2"/>
          <a:stretch/>
        </p:blipFill>
        <p:spPr>
          <a:xfrm>
            <a:off x="8658226" y="-4762"/>
            <a:ext cx="3541857" cy="6886079"/>
          </a:xfrm>
          <a:custGeom>
            <a:avLst/>
            <a:gdLst/>
            <a:ahLst/>
            <a:cxnLst/>
            <a:rect l="l" t="t" r="r" b="b"/>
            <a:pathLst>
              <a:path w="3541857" h="6886079">
                <a:moveTo>
                  <a:pt x="1248072" y="0"/>
                </a:moveTo>
                <a:lnTo>
                  <a:pt x="3541857" y="0"/>
                </a:lnTo>
                <a:lnTo>
                  <a:pt x="3541857" y="6886079"/>
                </a:lnTo>
                <a:lnTo>
                  <a:pt x="0" y="6864521"/>
                </a:lnTo>
                <a:close/>
              </a:path>
            </a:pathLst>
          </a:cu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AC671C-E66F-43C5-A66A-C477339D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8878186" y="1"/>
            <a:ext cx="345294" cy="6881315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EE10AC2-20ED-4628-9A8E-14F8437B5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6794205" y="-4764"/>
            <a:ext cx="5397796" cy="1041438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D8701F02-298F-4EA0-90CF-C6341163C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8083" y="490927"/>
            <a:ext cx="7004911" cy="139000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0CE184-C9F8-4041-9FBE-3E11F04B9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448" y="2142179"/>
            <a:ext cx="8151058" cy="42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2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E92A47-3533-4501-A78E-C5A85A3797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83087DD-9859-44BF-92F2-8E19D1917E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32D2426-6699-4522-891A-133A0849A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47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17028083-1A9F-4BA9-B6FB-F680F24FC0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455912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EF8E36D9-6F4B-4554-944B-771BB3821C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9387" y="4669070"/>
            <a:ext cx="1896020" cy="146926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23D5749-CACC-4926-B59D-E8F85B5D37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9966" y="3503705"/>
            <a:ext cx="2112471" cy="379999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9B11216-9884-4FB4-A8ED-2C35751243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2033" y="2380772"/>
            <a:ext cx="1950889" cy="353598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652AB90-78A4-45DA-969B-CC7474A6F3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18864" y="2777046"/>
            <a:ext cx="1707028" cy="3139712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8206E98-405F-4F0A-967C-6E87C7042171}"/>
              </a:ext>
            </a:extLst>
          </p:cNvPr>
          <p:cNvSpPr txBox="1"/>
          <p:nvPr/>
        </p:nvSpPr>
        <p:spPr>
          <a:xfrm>
            <a:off x="437322" y="437322"/>
            <a:ext cx="4916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latin typeface="Abadi" panose="020B0604020104020204" pitchFamily="34" charset="0"/>
              </a:rPr>
              <a:t>Picarle al botón según la información que desee obtener. </a:t>
            </a:r>
          </a:p>
        </p:txBody>
      </p:sp>
    </p:spTree>
    <p:extLst>
      <p:ext uri="{BB962C8B-B14F-4D97-AF65-F5344CB8AC3E}">
        <p14:creationId xmlns:p14="http://schemas.microsoft.com/office/powerpoint/2010/main" val="1022864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2F9656D6-254D-4984-9DDD-5EC6B62F1B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4" b="9835"/>
          <a:stretch/>
        </p:blipFill>
        <p:spPr>
          <a:xfrm>
            <a:off x="2544762" y="456785"/>
            <a:ext cx="7102475" cy="4476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5754493-6F15-4027-ACAC-58749D5C7D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81" y="1322235"/>
            <a:ext cx="10650635" cy="458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191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104224A-84D5-4933-9AB0-CFFF7CCDB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373" y="1164139"/>
            <a:ext cx="11321253" cy="45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679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5897F6-EB8B-4E6C-B98F-34985E23D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593" y="1772118"/>
            <a:ext cx="11040813" cy="491989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C862508-9EDD-4688-9EE2-09BCB771A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93" y="490658"/>
            <a:ext cx="11437087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10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0EFC545-CE07-4B62-AE04-0AC98B5C9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491" y="155164"/>
            <a:ext cx="11559018" cy="65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50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395007"/>
              </p:ext>
            </p:extLst>
          </p:nvPr>
        </p:nvGraphicFramePr>
        <p:xfrm>
          <a:off x="429680" y="393396"/>
          <a:ext cx="11332639" cy="6071208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1332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4039">
                <a:tc>
                  <a:txBody>
                    <a:bodyPr/>
                    <a:lstStyle/>
                    <a:p>
                      <a:r>
                        <a:rPr lang="es-MX" sz="3600" dirty="0"/>
                        <a:t>Acuerdos de la sexta sesión de CTE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7169"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006600"/>
                        </a:buClr>
                        <a:buSzPct val="140000"/>
                        <a:buFont typeface="Wingdings" panose="05000000000000000000" pitchFamily="2" charset="2"/>
                        <a:buChar char="q"/>
                      </a:pPr>
                      <a:r>
                        <a:rPr lang="es-MX" sz="2400" dirty="0"/>
                        <a:t> Buscar materiales audiovisuales sobre la importancia de darles autonomía a los alumnos en la realización de tareas y enviarlo a los papás.</a:t>
                      </a:r>
                    </a:p>
                    <a:p>
                      <a:pPr marL="285750" indent="-285750">
                        <a:buClr>
                          <a:srgbClr val="006600"/>
                        </a:buClr>
                        <a:buSzPct val="140000"/>
                        <a:buFont typeface="Wingdings" panose="05000000000000000000" pitchFamily="2" charset="2"/>
                        <a:buChar char="q"/>
                      </a:pPr>
                      <a:r>
                        <a:rPr lang="es-MX" sz="2400" dirty="0"/>
                        <a:t>Respetar los acuerdos a los que hemos llegado para tenerlos presentes. (Enviarlos por WhatsApp y tenerlos presentes. </a:t>
                      </a:r>
                    </a:p>
                    <a:p>
                      <a:pPr marL="285750" indent="-285750">
                        <a:buClr>
                          <a:srgbClr val="006600"/>
                        </a:buClr>
                        <a:buSzPct val="140000"/>
                        <a:buFont typeface="Wingdings" panose="05000000000000000000" pitchFamily="2" charset="2"/>
                        <a:buChar char="q"/>
                      </a:pPr>
                      <a:r>
                        <a:rPr lang="es-MX" sz="2400" dirty="0"/>
                        <a:t>Coordinar las visitas domiciliarias para trabajar con los alumnos con los que tenemos comunicación intermitente. </a:t>
                      </a:r>
                    </a:p>
                    <a:p>
                      <a:pPr marL="285750" indent="-285750">
                        <a:buClr>
                          <a:srgbClr val="006600"/>
                        </a:buClr>
                        <a:buSzPct val="140000"/>
                        <a:buFont typeface="Wingdings" panose="05000000000000000000" pitchFamily="2" charset="2"/>
                        <a:buChar char="q"/>
                      </a:pPr>
                      <a:r>
                        <a:rPr lang="es-MX" sz="2400" dirty="0"/>
                        <a:t>Buscar y enviar las carpetas de evidencias de aprende en casa para la semana que toque programación. </a:t>
                      </a:r>
                    </a:p>
                    <a:p>
                      <a:pPr marL="285750" indent="-285750">
                        <a:buClr>
                          <a:srgbClr val="006600"/>
                        </a:buClr>
                        <a:buSzPct val="140000"/>
                        <a:buFont typeface="Wingdings" panose="05000000000000000000" pitchFamily="2" charset="2"/>
                        <a:buChar char="q"/>
                      </a:pPr>
                      <a:r>
                        <a:rPr lang="es-MX" sz="2400" dirty="0"/>
                        <a:t>Utilizar el instrumento de seguimiento a evidencias por grupo. (Se llevará el seguimiento a las docentes, será una por semana)</a:t>
                      </a:r>
                    </a:p>
                    <a:p>
                      <a:pPr marL="285750" indent="-285750">
                        <a:buClr>
                          <a:srgbClr val="006600"/>
                        </a:buClr>
                        <a:buSzPct val="140000"/>
                        <a:buFont typeface="Wingdings" panose="05000000000000000000" pitchFamily="2" charset="2"/>
                        <a:buChar char="q"/>
                      </a:pPr>
                      <a:r>
                        <a:rPr lang="es-MX" sz="2400" dirty="0"/>
                        <a:t>Seguir motivando a padres de familia con mensajes en los grupos de WhatsApp y poner en práctica las estrategias para promover la empatía. </a:t>
                      </a:r>
                    </a:p>
                    <a:p>
                      <a:pPr marL="285750" indent="-285750">
                        <a:buClr>
                          <a:srgbClr val="006600"/>
                        </a:buClr>
                        <a:buSzPct val="140000"/>
                        <a:buFont typeface="Wingdings" panose="05000000000000000000" pitchFamily="2" charset="2"/>
                        <a:buChar char="q"/>
                      </a:pPr>
                      <a:r>
                        <a:rPr lang="es-MX" sz="2400" dirty="0"/>
                        <a:t>Platicar con la mtra. Lety para buscar alguna estrategia para que los alumnos trabajen las actividades artísticas.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951386"/>
      </p:ext>
    </p:extLst>
  </p:cSld>
  <p:clrMapOvr>
    <a:masterClrMapping/>
  </p:clrMapOvr>
</p:sld>
</file>

<file path=ppt/theme/theme1.xml><?xml version="1.0" encoding="utf-8"?>
<a:theme xmlns:a="http://schemas.openxmlformats.org/drawingml/2006/main" name="AngleLinesVT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5">
      <a:majorFont>
        <a:latin typeface="KG Drops of Jupiter"/>
        <a:ea typeface=""/>
        <a:cs typeface=""/>
      </a:majorFont>
      <a:minorFont>
        <a:latin typeface="Warung Kop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gleLinesVTI" id="{BC1FC193-C72F-4761-9899-1105EDF6BAE8}" vid="{64612625-F022-44B7-B9FA-9D26DEDBDC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162</Words>
  <Application>Microsoft Office PowerPoint</Application>
  <PresentationFormat>Panorámica</PresentationFormat>
  <Paragraphs>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Abadi</vt:lpstr>
      <vt:lpstr>Arial</vt:lpstr>
      <vt:lpstr>KG Drops of Jupiter</vt:lpstr>
      <vt:lpstr>Warung Kopi Light</vt:lpstr>
      <vt:lpstr>Wingdings</vt:lpstr>
      <vt:lpstr>AngleLinesVTI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Sexta sesión ordinaria</dc:title>
  <dc:creator>Luz Elena Reyes</dc:creator>
  <cp:lastModifiedBy>Luz Elena Reyes</cp:lastModifiedBy>
  <cp:revision>27</cp:revision>
  <dcterms:created xsi:type="dcterms:W3CDTF">2021-04-06T18:07:22Z</dcterms:created>
  <dcterms:modified xsi:type="dcterms:W3CDTF">2021-04-14T00:37:51Z</dcterms:modified>
</cp:coreProperties>
</file>