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58" r:id="rId5"/>
    <p:sldId id="262" r:id="rId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6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236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8063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441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7938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6225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643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265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448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1005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959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77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972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508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2635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61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31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030D54-EA24-4017-A503-93A74B5EDCD5}" type="datetimeFigureOut">
              <a:rPr lang="es-MX" smtClean="0"/>
              <a:t>25/02/2021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6C31A7-77D8-4210-A85C-05BF9F13C7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04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5749" y="281984"/>
            <a:ext cx="9603275" cy="1049235"/>
          </a:xfrm>
        </p:spPr>
        <p:txBody>
          <a:bodyPr/>
          <a:lstStyle/>
          <a:p>
            <a:pPr algn="ctr"/>
            <a:r>
              <a:rPr lang="es-MX" b="1" dirty="0" smtClean="0">
                <a:solidFill>
                  <a:srgbClr val="CC6600"/>
                </a:solidFill>
              </a:rPr>
              <a:t>Acción: Maratón </a:t>
            </a:r>
            <a:r>
              <a:rPr lang="es-MX" b="1" dirty="0">
                <a:solidFill>
                  <a:srgbClr val="CC6600"/>
                </a:solidFill>
              </a:rPr>
              <a:t>de Lectura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91322">
            <a:off x="343162" y="2230123"/>
            <a:ext cx="2742581" cy="178018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963" y="1314138"/>
            <a:ext cx="2999492" cy="229839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4656" y="2113106"/>
            <a:ext cx="2881595" cy="18777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52657">
            <a:off x="9425621" y="2230067"/>
            <a:ext cx="2146807" cy="168275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8926" y="3896684"/>
            <a:ext cx="2962913" cy="203624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617" y="4084717"/>
            <a:ext cx="2871558" cy="194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3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contenido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2439" y="287383"/>
            <a:ext cx="4716744" cy="306977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054" y="3517008"/>
            <a:ext cx="3798163" cy="2740100"/>
          </a:xfrm>
          <a:prstGeom prst="rect">
            <a:avLst/>
          </a:prstGeom>
        </p:spPr>
      </p:pic>
      <p:pic>
        <p:nvPicPr>
          <p:cNvPr id="7" name="Imagen 6" descr="C:\Users\mayrv\Downloads\WhatsApp Image 2021-01-24 at 5.18.03 PM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594" y="287383"/>
            <a:ext cx="3555176" cy="2749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5960" y="3461657"/>
            <a:ext cx="4939172" cy="279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273" y="180381"/>
            <a:ext cx="4088676" cy="2978756"/>
          </a:xfrm>
          <a:prstGeom prst="rect">
            <a:avLst/>
          </a:prstGeom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82790" y="1152283"/>
            <a:ext cx="4321730" cy="364128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792" y="3346438"/>
            <a:ext cx="4049487" cy="279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67" y="169817"/>
            <a:ext cx="10750730" cy="620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869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34" y="550900"/>
            <a:ext cx="7194683" cy="5854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725942" y="1286276"/>
            <a:ext cx="406938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PREMIACIÓN PRIMERA ETAPA.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76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ánico">
  <a:themeElements>
    <a:clrScheme name="Orgánico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ánico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ánic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9</Words>
  <Application>Microsoft Office PowerPoint</Application>
  <PresentationFormat>Panorámica</PresentationFormat>
  <Paragraphs>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Garamond</vt:lpstr>
      <vt:lpstr>Times New Roman</vt:lpstr>
      <vt:lpstr>Orgánico</vt:lpstr>
      <vt:lpstr>Acción: Maratón de Lectura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Acción: Maratón de Lectura</dc:title>
  <dc:creator>Alma Robles</dc:creator>
  <cp:lastModifiedBy>ELY</cp:lastModifiedBy>
  <cp:revision>1</cp:revision>
  <dcterms:created xsi:type="dcterms:W3CDTF">2021-02-25T23:12:28Z</dcterms:created>
  <dcterms:modified xsi:type="dcterms:W3CDTF">2021-02-25T23:17:36Z</dcterms:modified>
</cp:coreProperties>
</file>