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615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596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438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73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347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803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584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892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627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753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026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FE5D9-AD8E-4731-8587-BB97D2C8D96B}" type="datetimeFigureOut">
              <a:rPr lang="es-MX" smtClean="0"/>
              <a:t>23/02/2021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144BA-C120-49C7-A91E-E80425E2079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589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2360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31837" y="1412776"/>
            <a:ext cx="7772400" cy="2022574"/>
          </a:xfrm>
        </p:spPr>
        <p:txBody>
          <a:bodyPr/>
          <a:lstStyle/>
          <a:p>
            <a:r>
              <a:rPr lang="es-MX" sz="5400" dirty="0" smtClean="0"/>
              <a:t>Experiencia Exitosa </a:t>
            </a:r>
            <a:br>
              <a:rPr lang="es-MX" sz="5400" dirty="0" smtClean="0"/>
            </a:br>
            <a:r>
              <a:rPr lang="es-MX" sz="5400" dirty="0" smtClean="0"/>
              <a:t>5° </a:t>
            </a:r>
            <a:r>
              <a:rPr lang="es-MX" sz="5400" dirty="0"/>
              <a:t>S</a:t>
            </a:r>
            <a:r>
              <a:rPr lang="es-MX" sz="5400" dirty="0" smtClean="0"/>
              <a:t>esión Ordinaria CTE</a:t>
            </a:r>
            <a:endParaRPr lang="es-MX" sz="5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40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Jardín de Niños </a:t>
            </a:r>
          </a:p>
          <a:p>
            <a:r>
              <a:rPr lang="es-MX" sz="4000" dirty="0" smtClean="0">
                <a:solidFill>
                  <a:schemeClr val="tx1"/>
                </a:solidFill>
                <a:latin typeface="Britannic Bold" panose="020B0903060703020204" pitchFamily="34" charset="0"/>
              </a:rPr>
              <a:t>Francisco Larroyo</a:t>
            </a:r>
            <a:endParaRPr lang="es-MX" sz="4000" dirty="0">
              <a:solidFill>
                <a:schemeClr val="tx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047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-6350"/>
            <a:ext cx="9236076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Nuestras Emociones Durante </a:t>
            </a:r>
            <a:br>
              <a:rPr lang="es-MX" dirty="0" smtClean="0"/>
            </a:br>
            <a:r>
              <a:rPr lang="es-MX" dirty="0" smtClean="0"/>
              <a:t>la Pandemia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168352"/>
          </a:xfrm>
        </p:spPr>
        <p:txBody>
          <a:bodyPr/>
          <a:lstStyle/>
          <a:p>
            <a:pPr marL="0" indent="0">
              <a:buNone/>
            </a:pPr>
            <a:r>
              <a:rPr lang="es-MX" b="1" dirty="0" smtClean="0"/>
              <a:t>Actividad 2</a:t>
            </a:r>
            <a:r>
              <a:rPr lang="es-MX" dirty="0" smtClean="0"/>
              <a:t>.- </a:t>
            </a:r>
            <a:r>
              <a:rPr lang="es-MX" b="1" i="1" dirty="0" smtClean="0"/>
              <a:t>identifique</a:t>
            </a:r>
            <a:r>
              <a:rPr lang="es-MX" dirty="0" smtClean="0"/>
              <a:t> las emociones que ha experimentado en su rol como docente en esta etapa  de educación a distancia</a:t>
            </a:r>
          </a:p>
          <a:p>
            <a:pPr marL="0" indent="0">
              <a:buNone/>
            </a:pPr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5126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6350"/>
            <a:ext cx="9242426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 smtClean="0"/>
              <a:t>Actividad 3.- </a:t>
            </a:r>
            <a:r>
              <a:rPr lang="es-MX" b="1" i="1" dirty="0" smtClean="0"/>
              <a:t>Reflexione</a:t>
            </a:r>
            <a:r>
              <a:rPr lang="es-MX" b="1" dirty="0" smtClean="0"/>
              <a:t> </a:t>
            </a:r>
            <a:r>
              <a:rPr lang="es-MX" dirty="0" smtClean="0"/>
              <a:t>sobre lo siguiente:</a:t>
            </a:r>
          </a:p>
          <a:p>
            <a:r>
              <a:rPr lang="es-MX" dirty="0" smtClean="0"/>
              <a:t>Como madre, padre tía(o) o abuela(o) de niñas, niños o adolescentes que están aprendiendo en casa, ¿cómo ha vivido esta situación?</a:t>
            </a:r>
          </a:p>
          <a:p>
            <a:r>
              <a:rPr lang="es-MX" dirty="0" smtClean="0"/>
              <a:t>¿qué retos ha enfrentado al acompañarlos en su aprendizaje?, ¿qué emociones ha sentido?</a:t>
            </a:r>
          </a:p>
          <a:p>
            <a:r>
              <a:rPr lang="es-MX" dirty="0" smtClean="0"/>
              <a:t>Y las NNA a los que acompaña en casa, ¿cómo han vivido esta circunstancia? </a:t>
            </a:r>
          </a:p>
          <a:p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720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6350"/>
            <a:ext cx="9242426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es-MX" dirty="0" smtClean="0"/>
              <a:t>Fue exitosa porque…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Nos permitió reconocer y nombrar nuestras propias emociones.</a:t>
            </a:r>
          </a:p>
          <a:p>
            <a:r>
              <a:rPr lang="es-MX" dirty="0" smtClean="0"/>
              <a:t>Conocimos las emociones de otras personas.</a:t>
            </a:r>
          </a:p>
          <a:p>
            <a:r>
              <a:rPr lang="es-MX" dirty="0" smtClean="0"/>
              <a:t>Comprensión a la realidad del otro.</a:t>
            </a:r>
          </a:p>
          <a:p>
            <a:r>
              <a:rPr lang="es-MX" dirty="0" smtClean="0"/>
              <a:t>Reconocer en el otro nuestras propias emociones</a:t>
            </a:r>
          </a:p>
          <a:p>
            <a:r>
              <a:rPr lang="es-MX" dirty="0" smtClean="0"/>
              <a:t>Sensibilidad  para adecuar el trabajo a las circunstancias de todos en la medida de las posibilidades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426060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151</Words>
  <Application>Microsoft Office PowerPoint</Application>
  <PresentationFormat>Presentación en pantalla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Experiencia Exitosa  5° Sesión Ordinaria CTE</vt:lpstr>
      <vt:lpstr>Nuestras Emociones Durante  la Pandemia</vt:lpstr>
      <vt:lpstr>Presentación de PowerPoint</vt:lpstr>
      <vt:lpstr>Fue exitosa porque…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Experiencia Exitosa  5° Sesión Ordinaria CTE</dc:title>
  <dc:creator>Jesus</dc:creator>
  <cp:lastModifiedBy>Jesus</cp:lastModifiedBy>
  <cp:revision>3</cp:revision>
  <dcterms:created xsi:type="dcterms:W3CDTF">2021-02-23T14:01:56Z</dcterms:created>
  <dcterms:modified xsi:type="dcterms:W3CDTF">2021-02-23T14:23:38Z</dcterms:modified>
</cp:coreProperties>
</file>